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7"/>
  </p:notesMasterIdLst>
  <p:sldIdLst>
    <p:sldId id="256" r:id="rId2"/>
    <p:sldId id="323" r:id="rId3"/>
    <p:sldId id="321" r:id="rId4"/>
    <p:sldId id="348" r:id="rId5"/>
    <p:sldId id="398" r:id="rId6"/>
    <p:sldId id="399" r:id="rId7"/>
    <p:sldId id="400" r:id="rId8"/>
    <p:sldId id="406" r:id="rId9"/>
    <p:sldId id="408" r:id="rId10"/>
    <p:sldId id="409" r:id="rId11"/>
    <p:sldId id="410" r:id="rId12"/>
    <p:sldId id="411" r:id="rId13"/>
    <p:sldId id="412" r:id="rId14"/>
    <p:sldId id="413" r:id="rId15"/>
    <p:sldId id="415" r:id="rId16"/>
    <p:sldId id="407" r:id="rId17"/>
    <p:sldId id="416" r:id="rId18"/>
    <p:sldId id="404" r:id="rId19"/>
    <p:sldId id="405" r:id="rId20"/>
    <p:sldId id="417" r:id="rId21"/>
    <p:sldId id="402" r:id="rId22"/>
    <p:sldId id="418" r:id="rId23"/>
    <p:sldId id="419" r:id="rId24"/>
    <p:sldId id="393" r:id="rId25"/>
    <p:sldId id="331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210 다락방 B" panose="02020603020101020101" pitchFamily="18" charset="-127"/>
      <p:regular r:id="rId34"/>
    </p:embeddedFont>
    <p:embeddedFont>
      <p:font typeface="나눔스퀘어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KoPubWorld돋움체 Medium" panose="00000600000000000000" pitchFamily="2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9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0FF"/>
    <a:srgbClr val="53566B"/>
    <a:srgbClr val="88495A"/>
    <a:srgbClr val="FF7C80"/>
    <a:srgbClr val="FFC283"/>
    <a:srgbClr val="FDA7BC"/>
    <a:srgbClr val="FF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2" autoAdjust="0"/>
    <p:restoredTop sz="93645" autoAdjust="0"/>
  </p:normalViewPr>
  <p:slideViewPr>
    <p:cSldViewPr snapToGrid="0" showGuides="1">
      <p:cViewPr varScale="1">
        <p:scale>
          <a:sx n="71" d="100"/>
          <a:sy n="71" d="100"/>
        </p:scale>
        <p:origin x="292" y="40"/>
      </p:cViewPr>
      <p:guideLst>
        <p:guide orient="horz" pos="527"/>
        <p:guide pos="2880"/>
        <p:guide orient="horz" pos="9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6" d="100"/>
          <a:sy n="126" d="100"/>
        </p:scale>
        <p:origin x="406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8CE17-884A-4D18-A328-48A16FCA455E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BA990-EDD5-420B-91FF-C6787B0A82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1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게임디자인학과 </a:t>
            </a:r>
            <a:r>
              <a:rPr lang="en-US" altLang="ko-KR" dirty="0"/>
              <a:t>19</a:t>
            </a:r>
            <a:r>
              <a:rPr lang="ko-KR" altLang="en-US" dirty="0"/>
              <a:t>학번 </a:t>
            </a:r>
            <a:r>
              <a:rPr lang="ko-KR" altLang="en-US" dirty="0" err="1"/>
              <a:t>진보미</a:t>
            </a:r>
            <a:r>
              <a:rPr lang="ko-KR" altLang="en-US" baseline="0" dirty="0"/>
              <a:t> 졸업작품프로젝트 게임 </a:t>
            </a:r>
            <a:r>
              <a:rPr lang="ko-KR" altLang="en-US" baseline="0" dirty="0" err="1"/>
              <a:t>발표시작하겠습니다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09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15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8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00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0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2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13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85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7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65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9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500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41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4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66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130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6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44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15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08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2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1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5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372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BA990-EDD5-420B-91FF-C6787B0A82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5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26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5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3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4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5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0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3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50273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52" y="342900"/>
            <a:ext cx="801396" cy="3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80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7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5351-9565-4B5D-8EF2-9D94DB13AFF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9AA2-6393-4D15-9A33-CC0CDD595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1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B9DC5351-9565-4B5D-8EF2-9D94DB13AFF3}" type="datetimeFigureOut">
              <a:rPr lang="ko-KR" altLang="en-US" smtClean="0"/>
              <a:pPr/>
              <a:t>2023-05-18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KoPubWorld돋움체 Medium" panose="00000600000000000000" pitchFamily="2" charset="-127"/>
              </a:defRPr>
            </a:lvl1pPr>
          </a:lstStyle>
          <a:p>
            <a:fld id="{2BCB9AA2-6393-4D15-9A33-CC0CDD5957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81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KoPubWorld돋움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World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2915" y="4359531"/>
            <a:ext cx="1883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2023.05.17</a:t>
            </a:r>
            <a:endParaRPr lang="ko-KR" altLang="en-US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8572" y="4575877"/>
            <a:ext cx="2377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201902639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진보미</a:t>
            </a:r>
            <a:endParaRPr lang="ko-KR" altLang="en-US" sz="12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56" y="2088993"/>
            <a:ext cx="5408488" cy="21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462" y="1042839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세이브 화면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구분하기 쉽게 저장 시간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던전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최고 층수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재화가 나오게 구성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1019756"/>
            <a:ext cx="7054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UX/UI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825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461" y="1042839"/>
            <a:ext cx="63650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 화면 양 옆에 화살표 버튼으로 마을을 둘러볼 수 있음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NPC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누르면 상점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용병 고용 기능 이용 가능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1019756"/>
            <a:ext cx="7054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UX/UI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825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462" y="1042839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상점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플레이어가 물건을 구매뿐만 아니라 판매할 수 있게끔 할 예정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1019756"/>
            <a:ext cx="7054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UX/UI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825"/>
            <a:ext cx="9144000" cy="51397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56450" y="2342644"/>
            <a:ext cx="2981915" cy="3872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22891" y="413098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인벤토리</a:t>
            </a:r>
            <a:endParaRPr lang="ko-KR" altLang="en-US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6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462" y="1042839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용병단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오른쪽에 고용한 용병을 선택하면 정보 확인 및 강화 가능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1019756"/>
            <a:ext cx="7054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UX/UI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824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2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462" y="1042839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 화면 구성 완료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던전 화면 구성 후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 및 리소스 제작 예정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1019756"/>
            <a:ext cx="7054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UX/UI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824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0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462" y="1042839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인벤토리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1019756"/>
            <a:ext cx="7054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UX/UI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824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886" y="1210344"/>
            <a:ext cx="5087606" cy="4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텍스처 작업 완료된 배경 오브젝트와 캐릭터에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카툰렌더링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</a:t>
            </a: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배경은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카툰렌더링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방식으로 할지 팀원들과 논의 중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968950"/>
            <a:ext cx="100999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카툰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렌더링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6451"/>
          <a:stretch/>
        </p:blipFill>
        <p:spPr>
          <a:xfrm>
            <a:off x="4572001" y="2235218"/>
            <a:ext cx="3410592" cy="18247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8768" b="6290"/>
          <a:stretch/>
        </p:blipFill>
        <p:spPr>
          <a:xfrm>
            <a:off x="386990" y="2235218"/>
            <a:ext cx="4125096" cy="43171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075" y="1981302"/>
            <a:ext cx="68991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Smooth Step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부드럽게 명암을 나누는 방식 채택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파츠마다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아웃라인 색상 변경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19116"/>
            <a:ext cx="3410593" cy="2433203"/>
          </a:xfrm>
          <a:prstGeom prst="rect">
            <a:avLst/>
          </a:prstGeom>
        </p:spPr>
      </p:pic>
      <p:pic>
        <p:nvPicPr>
          <p:cNvPr id="1026" name="Picture 2" descr="에잇! 베끼기 맛 좀 볼래? PC, 모바일 '원신' 리뷰 - 게임인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/>
          <a:stretch/>
        </p:blipFill>
        <p:spPr bwMode="auto">
          <a:xfrm>
            <a:off x="4765861" y="968950"/>
            <a:ext cx="1579248" cy="88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붕괴3rd' 공략의 첫걸음! 전투 시스템 길라잡이 | 인벤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78" y="968950"/>
            <a:ext cx="1579015" cy="88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기획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009" y="1412884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5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 smtClean="0"/>
              <a:t>던전에서 </a:t>
            </a:r>
            <a:r>
              <a:rPr lang="ko-KR" altLang="en-US" dirty="0"/>
              <a:t>쓰는 테이블 구조 및 내용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던전 전투 시스템 및 이벤트 시스템 완성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368" y="3168036"/>
            <a:ext cx="1706431" cy="895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6" y="3180404"/>
            <a:ext cx="2374865" cy="50754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4009" y="2932940"/>
            <a:ext cx="457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combat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전투 층 별 적 소환 종류와 적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능력치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비율 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26" y="2180032"/>
            <a:ext cx="4851628" cy="5007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9886" y="1926116"/>
            <a:ext cx="457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enemy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적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능력치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26365" y="4077444"/>
            <a:ext cx="5668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마력석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23695" y="4077444"/>
            <a:ext cx="833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마력석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덩이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73990" y="4077444"/>
            <a:ext cx="4726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마력석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09814" y="2932940"/>
            <a:ext cx="1221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Combat id - 1002 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패턴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6455" y="3715985"/>
            <a:ext cx="3835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Diff = </a:t>
            </a:r>
            <a:r>
              <a:rPr lang="en-US" altLang="ko-KR" sz="80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1.03+</a:t>
            </a:r>
            <a:r>
              <a:rPr lang="ko-KR" altLang="en-US" sz="80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층수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층이 올라갈수록 몬스터가 강해지고 아이템 </a:t>
            </a:r>
            <a:r>
              <a:rPr lang="ko-KR" altLang="en-US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드롭율이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높아진다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26" y="4540128"/>
            <a:ext cx="2179074" cy="909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2616" y="4206380"/>
            <a:ext cx="24416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floor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전투, 이벤트 층 종류 별 생성 확률)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6455" y="5529372"/>
            <a:ext cx="2441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Prob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확률</a:t>
            </a:r>
            <a:endParaRPr lang="en-US" altLang="ko-KR" sz="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Component = 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전투 및 이벤트 아이디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6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기획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2752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던전 전투 시스템 및 이벤트 시스템 완성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886" y="1520825"/>
            <a:ext cx="2237085" cy="1016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26" y="1830384"/>
            <a:ext cx="1742635" cy="70685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04009" y="1576468"/>
            <a:ext cx="457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Event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26" y="2650994"/>
            <a:ext cx="8709253" cy="21053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16455" y="2889007"/>
            <a:ext cx="760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종류는 </a:t>
            </a:r>
            <a:r>
              <a:rPr lang="ko-KR" altLang="en-US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선택형과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랜덤형으로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나뉘며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선택형은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플레이어가 선택지를 선택하는 방식이고 </a:t>
            </a:r>
            <a:r>
              <a:rPr lang="ko-KR" altLang="en-US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랜덤형은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랜덤으로 결과가 나오는 타입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결과에 따라 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key(string)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출력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26" y="4409295"/>
            <a:ext cx="5719457" cy="134160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6455" y="4095851"/>
            <a:ext cx="15205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skill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스킬, 아이템 정보 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3926" y="5810424"/>
            <a:ext cx="7606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스킬인지 아이템인지 분류와 연속 공격인지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스킬 사용 대상은 누구인지 등의 데이터가 담김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자세한 내용은 </a:t>
            </a:r>
            <a:r>
              <a:rPr lang="ko-KR" altLang="en-US" sz="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깃허브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5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프로그래밍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146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마을 테이블 구성 중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9886" y="1520825"/>
            <a:ext cx="45720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깃허브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문서폴더에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엑셀이랑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연동 작업</a:t>
            </a:r>
          </a:p>
          <a:p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combat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전투 층 별 적 소환 종류와 적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능력치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비율 )</a:t>
            </a:r>
          </a:p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enemy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적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능력치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)</a:t>
            </a:r>
          </a:p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event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이벤트 층 종류 별 내용 )</a:t>
            </a:r>
          </a:p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eventstring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이벤트 층 결과 출력 내용 )</a:t>
            </a:r>
          </a:p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floor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전투, 이벤트 층 종류 별 생성 확률)</a:t>
            </a:r>
          </a:p>
          <a:p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skill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 스킬, 아이템 정보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레벨디자인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부분들은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이와같이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엑셀로 수치를 계속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조정 예정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9885" y="3580738"/>
            <a:ext cx="7686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주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아직 도트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데미지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등에 대한 구현이 덜 되어있어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skill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엑셀 마저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던전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및 마을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 및 마을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19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2180" y="636054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목차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2180" y="1866977"/>
            <a:ext cx="189346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ko-KR" altLang="en-US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작업현황</a:t>
            </a:r>
            <a:endParaRPr lang="en-US" altLang="ko-KR" dirty="0" smtClean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</a:t>
            </a:r>
            <a:r>
              <a:rPr lang="ko-KR" altLang="en-US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시연영상</a:t>
            </a:r>
            <a:endParaRPr lang="en-US" altLang="ko-KR" dirty="0" smtClean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ko-KR" altLang="en-US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개발방향</a:t>
            </a:r>
            <a:endParaRPr lang="en-US" altLang="ko-KR" dirty="0" smtClean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0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96006" y="2921169"/>
            <a:ext cx="49519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시연 영상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08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게임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시연영상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3" name="HardcoreDungeon - 언리얼 에디터 2023-05-17 00-23-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9800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26363" y="2921169"/>
            <a:ext cx="3291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 방향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1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 방향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9885" y="1202418"/>
            <a:ext cx="7466185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변경사항</a:t>
            </a: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던전 종류를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할 예정이었으나 완성 기간까지 작업하기 역부족이라고 판단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엄태은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학우가 던전 배경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가지만 작업하는 대신 효과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2D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 보조 작업을 맡기로 함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엄태은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학우가 맡았던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카툰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렌더링을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진보미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학우가 맡기로 하고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진보미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학우가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맡기로한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이펙트는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에셋을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활용하는 방안 모색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중간발표 때 있었던 피드백에 따라 게임에 개연성을 불어넣어주는 스토리 추가 예정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마찬가지로 레벨디자인도 </a:t>
            </a:r>
            <a:r>
              <a:rPr lang="ko-KR" altLang="en-US" sz="10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랜덤성이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강하지 않게 디자인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 </a:t>
            </a:r>
            <a:r>
              <a:rPr lang="ko-KR" altLang="en-US" sz="1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방향</a:t>
            </a:r>
            <a:endParaRPr lang="en-US" altLang="ko-KR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</a:t>
            </a: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배경에 텍스처 추가 및 조명 적용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애니메이션 제작 및 몬스터 텍스처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애니메이션을 완료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추가된 카드 리소스를 적용하고 들어가는 </a:t>
            </a:r>
            <a:r>
              <a:rPr lang="ko-KR" altLang="en-US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데미지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수치를 표현하는 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예정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왼쪽 상단에 이벤트에서 받은 효과를 표기하는 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예정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 체력 바 등등 각종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다음 주 까지 완성 예정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엑셀로 데이터를 작성하며 계속 레벨디자인을 할 예정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r>
              <a:rPr lang="ko-KR" altLang="en-US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액션감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있는 게임을 위해 연출과 속도감에 대해 집중하고 연구할 예정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200"/>
              </a:spcAft>
            </a:pPr>
            <a:endParaRPr lang="en-US" altLang="ko-KR" sz="1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</a:t>
            </a: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강력한 스킬을 사용하면 차별화된 카메라 연출과 스킬 이펙트를 주기 위해</a:t>
            </a:r>
            <a:endParaRPr lang="en-US" altLang="ko-KR" sz="1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노력할 예정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64915"/>
            <a:ext cx="4241767" cy="2386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1461" y="4988379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210 다락방 B" panose="02020603020101020101" pitchFamily="18" charset="-127"/>
                <a:ea typeface="210 다락방 B" panose="02020603020101020101" pitchFamily="18" charset="-127"/>
              </a:rPr>
              <a:t>102</a:t>
            </a:r>
            <a:endParaRPr lang="ko-KR" altLang="en-US" sz="1200" dirty="0" smtClean="0">
              <a:ln>
                <a:solidFill>
                  <a:schemeClr val="tx1"/>
                </a:solidFill>
              </a:ln>
              <a:solidFill>
                <a:srgbClr val="C0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3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F600BD-912D-C200-973E-0EA9EF706E9D}"/>
              </a:ext>
            </a:extLst>
          </p:cNvPr>
          <p:cNvSpPr/>
          <p:nvPr/>
        </p:nvSpPr>
        <p:spPr>
          <a:xfrm>
            <a:off x="195768" y="3445960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이은수</a:t>
            </a:r>
            <a:endParaRPr lang="ko-KR" altLang="en-US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95768" y="2747530"/>
            <a:ext cx="68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박상준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414439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엄태은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175" y="273712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개발일정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484282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E164CB-0EDC-390B-2265-2E1C732AA639}"/>
              </a:ext>
            </a:extLst>
          </p:cNvPr>
          <p:cNvSpPr txBox="1"/>
          <p:nvPr/>
        </p:nvSpPr>
        <p:spPr>
          <a:xfrm>
            <a:off x="195768" y="554125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신윤정</a:t>
            </a:r>
            <a:endParaRPr lang="ko-KR" altLang="en-US" sz="14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557926" y="1422336"/>
            <a:ext cx="12554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5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(5/24)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3353387" y="1422336"/>
            <a:ext cx="120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6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(5/31)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5212968" y="1422336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14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(6/7)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7069342" y="1422336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15</a:t>
            </a: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주차</a:t>
            </a:r>
            <a:r>
              <a:rPr lang="en-US" altLang="ko-KR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(6/14)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6793626" y="6203315"/>
            <a:ext cx="18085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R" altLang="en-US" sz="11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수업주차</a:t>
            </a:r>
            <a:r>
              <a:rPr lang="en-US" altLang="ko-KR" sz="11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,</a:t>
            </a:r>
            <a:r>
              <a:rPr lang="en-US" altLang="ko-KR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</a:t>
            </a:r>
            <a:r>
              <a:rPr lang="ko-KR" altLang="en-US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수요일 마감 기준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24164"/>
              </p:ext>
            </p:extLst>
          </p:nvPr>
        </p:nvGraphicFramePr>
        <p:xfrm>
          <a:off x="1183217" y="1879761"/>
          <a:ext cx="7418917" cy="41739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729">
                  <a:extLst>
                    <a:ext uri="{9D8B030D-6E8A-4147-A177-3AD203B41FA5}">
                      <a16:colId xmlns:a16="http://schemas.microsoft.com/office/drawing/2014/main" val="4213062147"/>
                    </a:ext>
                  </a:extLst>
                </a:gridCol>
                <a:gridCol w="1854729">
                  <a:extLst>
                    <a:ext uri="{9D8B030D-6E8A-4147-A177-3AD203B41FA5}">
                      <a16:colId xmlns:a16="http://schemas.microsoft.com/office/drawing/2014/main" val="2085716512"/>
                    </a:ext>
                  </a:extLst>
                </a:gridCol>
                <a:gridCol w="1854730">
                  <a:extLst>
                    <a:ext uri="{9D8B030D-6E8A-4147-A177-3AD203B41FA5}">
                      <a16:colId xmlns:a16="http://schemas.microsoft.com/office/drawing/2014/main" val="3224620268"/>
                    </a:ext>
                  </a:extLst>
                </a:gridCol>
                <a:gridCol w="1854729">
                  <a:extLst>
                    <a:ext uri="{9D8B030D-6E8A-4147-A177-3AD203B41FA5}">
                      <a16:colId xmlns:a16="http://schemas.microsoft.com/office/drawing/2014/main" val="3554021365"/>
                    </a:ext>
                  </a:extLst>
                </a:gridCol>
              </a:tblGrid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던전 완성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그래픽 리소스 완성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마을시스템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완료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그래픽 보완 및 수정</a:t>
                      </a: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15251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스토리 작성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이벤트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스킬 강화 시스템 작성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사운드 찾기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레벨 디자인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29972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  <a:cs typeface="+mn-cs"/>
                        </a:rPr>
                        <a:t>skill</a:t>
                      </a:r>
                      <a:r>
                        <a:rPr lang="ko-KR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  <a:cs typeface="+mn-cs"/>
                        </a:rPr>
                        <a:t> 엑셀 추가 작업</a:t>
                      </a:r>
                      <a:r>
                        <a:rPr lang="en-US" altLang="ko-KR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  <a:cs typeface="+mn-cs"/>
                        </a:rPr>
                        <a:t>리소스 변경 및 추가</a:t>
                      </a: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  <a:cs typeface="+mn-cs"/>
                        </a:rPr>
                        <a:t>마을 이동 및 마을 콘텐츠</a:t>
                      </a:r>
                      <a:endParaRPr lang="en-US" altLang="ko-KR" sz="1000" u="none" strike="noStrike" kern="1200" dirty="0" smtClean="0">
                        <a:solidFill>
                          <a:schemeClr val="dk1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  <a:cs typeface="+mn-cs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리소스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27015"/>
                  </a:ext>
                </a:extLst>
              </a:tr>
              <a:tr h="6956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배경 모든 소스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바닥 및 벽 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효과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UI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던전 선택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UI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에 들어가는 이미지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464818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UI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디자인 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UI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언리얼에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배치 및 애니메이션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스토리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컷씬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작업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추가 리소스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카툰렌더링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스킬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컷씬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이펙트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에셋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 찾기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63522"/>
                  </a:ext>
                </a:extLst>
              </a:tr>
              <a:tr h="6956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모델링 수정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스킨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본 작업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캐릭터 애니메이션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몬스터 텍스처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몬스터 애니메이션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210 다락방 B" panose="02020603020101020101" pitchFamily="18" charset="-127"/>
                          <a:ea typeface="210 다락방 B" panose="02020603020101020101" pitchFamily="18" charset="-127"/>
                        </a:rPr>
                        <a:t>보완 작업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210 다락방 B" panose="02020603020101020101" pitchFamily="18" charset="-127"/>
                        <a:ea typeface="210 다락방 B" panose="02020603020101020101" pitchFamily="18" charset="-127"/>
                      </a:endParaRPr>
                    </a:p>
                  </a:txBody>
                  <a:tcPr marL="3426" marR="3426" marT="3426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5954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4FCE90-AD3B-81CF-B75E-91B158F61A25}"/>
              </a:ext>
            </a:extLst>
          </p:cNvPr>
          <p:cNvSpPr/>
          <p:nvPr/>
        </p:nvSpPr>
        <p:spPr>
          <a:xfrm>
            <a:off x="195768" y="204910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전체 목표</a:t>
            </a:r>
            <a:endParaRPr lang="en-US" altLang="ko-KR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3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2C2D-B389-A7F2-3E30-A1DBDF38D776}"/>
              </a:ext>
            </a:extLst>
          </p:cNvPr>
          <p:cNvSpPr/>
          <p:nvPr/>
        </p:nvSpPr>
        <p:spPr>
          <a:xfrm>
            <a:off x="2311610" y="2828836"/>
            <a:ext cx="452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4781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9437" y="358395"/>
            <a:ext cx="326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게제미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팀원 </a:t>
            </a:r>
            <a:r>
              <a:rPr lang="ko-KR" altLang="en-US" sz="20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826" y="4663473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진보미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201902639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826" y="3434192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엄태은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201902630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835826" y="1917799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신윤정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201902628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35826" y="2257364"/>
            <a:ext cx="258811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캐릭터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몬스터 모델링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애니메이션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8" y="3289448"/>
            <a:ext cx="1118429" cy="111842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35826" y="3772746"/>
            <a:ext cx="258811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배경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모델링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2D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보조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35826" y="4971250"/>
            <a:ext cx="186543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그래픽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 fontAlgn="ctr">
              <a:spcAft>
                <a:spcPts val="600"/>
              </a:spcAft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UX/UI</a:t>
            </a:r>
          </a:p>
          <a:p>
            <a:pPr fontAlgn="ctr">
              <a:spcAft>
                <a:spcPts val="600"/>
              </a:spcAft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카툰렌더링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0118" y="13433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재학생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0573" y="134334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졸업생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82313" y="1844124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이은수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82313" y="2185738"/>
            <a:ext cx="258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프로그래밍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682313" y="3485945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박상준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82313" y="3794757"/>
            <a:ext cx="2588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기획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8" y="1966084"/>
            <a:ext cx="1116199" cy="1105362"/>
          </a:xfrm>
          <a:prstGeom prst="rect">
            <a:avLst/>
          </a:prstGeom>
        </p:spPr>
      </p:pic>
      <p:pic>
        <p:nvPicPr>
          <p:cNvPr id="1026" name="Picture 2" descr="굉장히 묘한 짱구 극장판 장면 | (백업)유머 게시판(2020-2021) | RULIWE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49" b="9522"/>
          <a:stretch/>
        </p:blipFill>
        <p:spPr bwMode="auto">
          <a:xfrm>
            <a:off x="450118" y="4746431"/>
            <a:ext cx="1141426" cy="91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019732" y="3186872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210 다락방 B" panose="02020603020101020101" pitchFamily="18" charset="-127"/>
                <a:ea typeface="210 다락방 B" panose="02020603020101020101" pitchFamily="18" charset="-127"/>
              </a:rPr>
              <a:t>팀장</a:t>
            </a:r>
          </a:p>
        </p:txBody>
      </p:sp>
      <p:sp>
        <p:nvSpPr>
          <p:cNvPr id="26" name="자유형 25"/>
          <p:cNvSpPr/>
          <p:nvPr/>
        </p:nvSpPr>
        <p:spPr>
          <a:xfrm flipH="1">
            <a:off x="1934307" y="3238937"/>
            <a:ext cx="141357" cy="157481"/>
          </a:xfrm>
          <a:custGeom>
            <a:avLst/>
            <a:gdLst>
              <a:gd name="connsiteX0" fmla="*/ 254254 w 508507"/>
              <a:gd name="connsiteY0" fmla="*/ 0 h 566511"/>
              <a:gd name="connsiteX1" fmla="*/ 155661 w 508507"/>
              <a:gd name="connsiteY1" fmla="*/ 427616 h 566511"/>
              <a:gd name="connsiteX2" fmla="*/ 0 w 508507"/>
              <a:gd name="connsiteY2" fmla="*/ 216162 h 566511"/>
              <a:gd name="connsiteX3" fmla="*/ 0 w 508507"/>
              <a:gd name="connsiteY3" fmla="*/ 566511 h 566511"/>
              <a:gd name="connsiteX4" fmla="*/ 123637 w 508507"/>
              <a:gd name="connsiteY4" fmla="*/ 566511 h 566511"/>
              <a:gd name="connsiteX5" fmla="*/ 250599 w 508507"/>
              <a:gd name="connsiteY5" fmla="*/ 566511 h 566511"/>
              <a:gd name="connsiteX6" fmla="*/ 257908 w 508507"/>
              <a:gd name="connsiteY6" fmla="*/ 566511 h 566511"/>
              <a:gd name="connsiteX7" fmla="*/ 384871 w 508507"/>
              <a:gd name="connsiteY7" fmla="*/ 566511 h 566511"/>
              <a:gd name="connsiteX8" fmla="*/ 508507 w 508507"/>
              <a:gd name="connsiteY8" fmla="*/ 566511 h 566511"/>
              <a:gd name="connsiteX9" fmla="*/ 508507 w 508507"/>
              <a:gd name="connsiteY9" fmla="*/ 216162 h 566511"/>
              <a:gd name="connsiteX10" fmla="*/ 352847 w 508507"/>
              <a:gd name="connsiteY10" fmla="*/ 427615 h 56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507" h="566511">
                <a:moveTo>
                  <a:pt x="254254" y="0"/>
                </a:moveTo>
                <a:lnTo>
                  <a:pt x="155661" y="427616"/>
                </a:lnTo>
                <a:lnTo>
                  <a:pt x="0" y="216162"/>
                </a:lnTo>
                <a:lnTo>
                  <a:pt x="0" y="566511"/>
                </a:lnTo>
                <a:lnTo>
                  <a:pt x="123637" y="566511"/>
                </a:lnTo>
                <a:lnTo>
                  <a:pt x="250599" y="566511"/>
                </a:lnTo>
                <a:lnTo>
                  <a:pt x="257908" y="566511"/>
                </a:lnTo>
                <a:lnTo>
                  <a:pt x="384871" y="566511"/>
                </a:lnTo>
                <a:lnTo>
                  <a:pt x="508507" y="566511"/>
                </a:lnTo>
                <a:lnTo>
                  <a:pt x="508507" y="216162"/>
                </a:lnTo>
                <a:lnTo>
                  <a:pt x="352847" y="4276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8E6E7"/>
              </a:clrFrom>
              <a:clrTo>
                <a:srgbClr val="E8E6E7">
                  <a:alpha val="0"/>
                </a:srgbClr>
              </a:clrTo>
            </a:clrChange>
          </a:blip>
          <a:srcRect l="16782" t="16659" r="18772"/>
          <a:stretch/>
        </p:blipFill>
        <p:spPr>
          <a:xfrm>
            <a:off x="4570573" y="3429000"/>
            <a:ext cx="1111740" cy="1008514"/>
          </a:xfrm>
          <a:prstGeom prst="rect">
            <a:avLst/>
          </a:prstGeom>
        </p:spPr>
      </p:pic>
      <p:pic>
        <p:nvPicPr>
          <p:cNvPr id="1028" name="Picture 4" descr="제2의 게임스톱이라더니…국제 은값 하루 만에 10 급락 | 한국경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73" y="1915982"/>
            <a:ext cx="908299" cy="60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지구의 물과 사람 몸의 물 | MyWa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18765"/>
            <a:ext cx="914400" cy="6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65122" y="214757"/>
            <a:ext cx="2005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게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으른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 제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작자에게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미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(</a:t>
            </a:r>
            <a:r>
              <a:rPr lang="ko-KR" altLang="en-US" sz="900" dirty="0" err="1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래는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 없다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210 다락방 B" panose="02020603020101020101" pitchFamily="18" charset="-127"/>
                <a:ea typeface="210 다락방 B" panose="02020603020101020101" pitchFamily="18" charset="-127"/>
              </a:rPr>
              <a:t>)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25" name="다이아몬드 24"/>
          <p:cNvSpPr/>
          <p:nvPr/>
        </p:nvSpPr>
        <p:spPr>
          <a:xfrm>
            <a:off x="203950" y="508085"/>
            <a:ext cx="85936" cy="125835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35826" y="4449854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발표자</a:t>
            </a:r>
            <a:endParaRPr lang="ko-KR" altLang="en-US" sz="11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26359" y="2921169"/>
            <a:ext cx="3291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</a:t>
            </a:r>
            <a:endParaRPr lang="ko-KR" altLang="en-US" sz="6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5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신윤정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캐릭터 모델링 텍스처 수정 및 </a:t>
            </a:r>
            <a:r>
              <a:rPr lang="ko-KR" altLang="en-US" sz="12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본셋팅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008" y="1412884"/>
            <a:ext cx="68274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엔진에 넣고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봤을 때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어색한 부분 수정 후 애니메이션 제작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8" y="1772112"/>
            <a:ext cx="8503283" cy="46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엄태은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009" y="1307572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나무 및 잔디 텍스처 적용 예정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4009" y="1030573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돌</a:t>
            </a:r>
            <a:r>
              <a:rPr lang="en-US" altLang="ko-KR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, </a:t>
            </a: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울타리 텍스처 적용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050" name="Picture 2" descr="https://cdn.discordapp.com/attachments/1031893841768349758/1108056772649951363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1488"/>
            <a:ext cx="9144000" cy="51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0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462" y="992033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스킬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카드 추가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968950"/>
            <a:ext cx="508760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스킬 카드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886" y="4614900"/>
            <a:ext cx="5087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아이템 카드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2520" y="6392752"/>
            <a:ext cx="1272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폭발 주문서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22467" y="6392752"/>
            <a:ext cx="1272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부활 주문서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46536" y="6392752"/>
            <a:ext cx="1272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공격력 강화 주문서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4223" y="2686327"/>
            <a:ext cx="10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천벌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61" y="4898559"/>
            <a:ext cx="1021195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3" y="2989128"/>
            <a:ext cx="1021195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3" y="4898559"/>
            <a:ext cx="1021195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00" y="1251134"/>
            <a:ext cx="1021195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31" y="2989128"/>
            <a:ext cx="1021195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61" y="2989128"/>
            <a:ext cx="1021195" cy="14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92" y="2989128"/>
            <a:ext cx="1021195" cy="14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31" y="1251134"/>
            <a:ext cx="1021195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92" y="4898559"/>
            <a:ext cx="1021195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92" y="1251134"/>
            <a:ext cx="1021195" cy="14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3" y="1251134"/>
            <a:ext cx="1021194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62" y="1251134"/>
            <a:ext cx="1021195" cy="1440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48291" y="2686327"/>
            <a:ext cx="10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파열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69989" y="2686139"/>
            <a:ext cx="10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약화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91687" y="2685951"/>
            <a:ext cx="10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가호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13385" y="2685763"/>
            <a:ext cx="10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사기저하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1356" y="4429504"/>
            <a:ext cx="10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증강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45424" y="4429504"/>
            <a:ext cx="10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회복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67122" y="4429316"/>
            <a:ext cx="10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강화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8820" y="4429128"/>
            <a:ext cx="1022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연속 공격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2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462" y="992033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버프가 있는 스킬을 사용하면 버프 적용 대상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HP UI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상단에 버프 아이콘 생성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968950"/>
            <a:ext cx="5087606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2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버프 아이콘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0" y="1395915"/>
            <a:ext cx="2082905" cy="19398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b="1666"/>
          <a:stretch/>
        </p:blipFill>
        <p:spPr>
          <a:xfrm>
            <a:off x="362680" y="3747673"/>
            <a:ext cx="8384810" cy="155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89886" y="353464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작업 현황 </a:t>
            </a:r>
            <a:r>
              <a:rPr lang="en-US" altLang="ko-KR" sz="2000" dirty="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진보미</a:t>
            </a:r>
            <a:endParaRPr lang="ko-KR" altLang="en-US" sz="20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462" y="1042839"/>
            <a:ext cx="5087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마을 화면 구성 완료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던전 화면 구성 후 </a:t>
            </a:r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 및 리소스 제작 예정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886" y="1019756"/>
            <a:ext cx="7054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smtClean="0">
                <a:latin typeface="210 다락방 B" panose="02020603020101020101" pitchFamily="18" charset="-127"/>
                <a:ea typeface="210 다락방 B" panose="02020603020101020101" pitchFamily="18" charset="-127"/>
              </a:rPr>
              <a:t>UX/UI</a:t>
            </a:r>
            <a:endParaRPr lang="ko-KR" altLang="en-US" sz="1200" dirty="0">
              <a:latin typeface="210 다락방 B" panose="02020603020101020101" pitchFamily="18" charset="-127"/>
              <a:ea typeface="210 다락방 B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825"/>
            <a:ext cx="9144000" cy="51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3915</TotalTime>
  <Words>879</Words>
  <Application>Microsoft Office PowerPoint</Application>
  <PresentationFormat>화면 슬라이드 쇼(4:3)</PresentationFormat>
  <Paragraphs>209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Calibri</vt:lpstr>
      <vt:lpstr>Calibri Light</vt:lpstr>
      <vt:lpstr>210 다락방 B</vt:lpstr>
      <vt:lpstr>나눔스퀘어</vt:lpstr>
      <vt:lpstr>맑은 고딕</vt:lpstr>
      <vt:lpstr>Arial</vt:lpstr>
      <vt:lpstr>KoPubWorld돋움체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361</cp:revision>
  <dcterms:created xsi:type="dcterms:W3CDTF">2023-01-08T12:32:08Z</dcterms:created>
  <dcterms:modified xsi:type="dcterms:W3CDTF">2023-05-18T12:14:26Z</dcterms:modified>
</cp:coreProperties>
</file>